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B6F33-1A1A-4B34-9AFC-D237C895548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2FFBE-21BC-44A5-963E-EB3B4F6BAD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956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02FFBE-21BC-44A5-963E-EB3B4F6BAD3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717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F9B97-9A62-6C1E-66F0-70664051A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15FE60-99D1-0D95-61E9-FF04E0AA0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A13486-841A-E59E-D3E1-4929C330E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FF2EE1-6A96-E239-4A6B-EA685D96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ACDC74-8E65-A99A-6284-4A73C3AA0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37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7D37B-598C-1D4F-2333-0EFFE7B4F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DDDAF-310C-9738-C561-33AA93564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99533A-EC67-E700-D110-5349BCEFC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660501-0871-3616-421D-7AFF0F36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05BBC0-6489-3A62-333D-EFA96AB1E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05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C9B548D-5687-C026-C873-465E74C36A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445A-4CF6-2F25-EC86-295273350B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E4B7-B545-1971-4663-C4AF58C56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56B3CD-7FF1-139B-45DE-A98EA3CE3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E8278A-916B-E208-3BD5-CF0BF216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902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DE47D9-3B0D-0B07-EB1D-AE4B0EE1E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42D43F-ED0B-A918-267B-121BC996D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208390-BF1F-A98B-8FBB-A84F7C15D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B4BF99-8A8A-B9CD-4D8D-8A6907093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A30D4F-3C67-6778-2032-442A22BFC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9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2FD78-3965-3802-BAD7-7984290C4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C4E3A3-C3D3-7B82-82C2-33CEF2D12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BD2BF-E482-8046-9083-18FF3E52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BF1B36-D956-4195-0AA2-B66B8192E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768FE9-5E86-E0B3-326D-8D4D09B2F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012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AF9FC-9238-2D8F-F65C-F7E2EA0F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0007F-96A9-61E2-D98B-2214F99A6C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0DB0CB-64DB-289C-DA65-42E4A4CF9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C34FE8-17FD-A26B-91DB-EE70D5259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3FAE44-C691-99A9-97F6-D6BD74ECA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1DA935-FE3B-8AA3-8ECD-4B4A61844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030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B65166-BE88-0811-8E1C-96A245E96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B0534B-25B5-9B8D-5627-1CAE2EA11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F4E0FA-A83E-C062-6CDA-4CCECD3F0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44ED4F-8C85-1ABC-CD71-E671DE845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5CF1EA-3B4C-5BB7-6D4D-9EFB5969A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C8BB0D-9B84-F45F-FA87-A672D6B11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DBD1D6-717E-6021-4D38-A195A845C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EE3992-A4F6-60CD-3125-6020DA3CC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317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17097-B5FB-2A61-3235-0CB2A37AC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6C384-8444-13D1-0DFB-846B5AA25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94898A-C5CB-2670-8AFD-6DEE84268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F4863E-1179-5AF0-5A7D-515FE692B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FB0889-099B-C1BB-6C73-8990C641D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446D00-3FEA-D46A-D630-6F5878B5E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6B4FF6-8546-FC2C-09AF-4651176DE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632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E101ED-8E2E-560E-EFA6-38908EDA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EA7E2-974A-5CB5-AA86-2EFD75EC2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A2AE7E-76F6-86E3-1D20-4C184C946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9054BA-5EF3-0E1A-173E-F6A52A87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A394BB-E3CE-3F5E-EB94-704C5510B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7A0900-7487-5C84-085C-1B827EBA9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4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5646B0-BC65-FC23-9C21-B234E9AE3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AB7807-A434-4A36-EB5A-BABBDD0F5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785C3D-D507-04B6-AD00-63D8F707D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B0FA8B-C937-4D43-15D4-8FEBF3F5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604C88-CC6B-0BD5-9AD4-855E61852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CBF127-1E3E-ADA5-D7F0-ED6C500BD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675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81835D-8661-86CD-4C6D-C268E05F1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BA24AE-0F8F-579E-A38E-0AE07BB8D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160F53-3999-F992-AE24-6344DEEE9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4D249B-6A65-433C-9A66-F2311DBAC215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FCB64F-E7E1-92D7-258B-EB91F9491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4BD05-A0B5-213F-F930-8C828F4D20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029F6F-93B4-40BD-8CF2-DCEB0991E4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408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D0E14-E021-03ED-909E-0257A005B3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핸드이노</a:t>
            </a:r>
            <a:r>
              <a:rPr lang="ko-KR" altLang="en-US" dirty="0"/>
              <a:t> 이론</a:t>
            </a:r>
          </a:p>
        </p:txBody>
      </p:sp>
    </p:spTree>
    <p:extLst>
      <p:ext uri="{BB962C8B-B14F-4D97-AF65-F5344CB8AC3E}">
        <p14:creationId xmlns:p14="http://schemas.microsoft.com/office/powerpoint/2010/main" val="1985157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119B38-7D2D-338C-11C7-86F1393F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이미지와 동영상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60A8CB-DCDD-9524-DDE0-867D25242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240" y="2541595"/>
            <a:ext cx="1324579" cy="14327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9E840E-711C-C9FC-E9DA-68BFEBCF61BF}"/>
              </a:ext>
            </a:extLst>
          </p:cNvPr>
          <p:cNvSpPr txBox="1"/>
          <p:nvPr/>
        </p:nvSpPr>
        <p:spPr>
          <a:xfrm>
            <a:off x="1" y="2202752"/>
            <a:ext cx="3887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err="1"/>
              <a:t>R,g,b</a:t>
            </a:r>
            <a:r>
              <a:rPr lang="ko-KR" altLang="en-US" sz="2800" dirty="0"/>
              <a:t>의 밝기로 색 표현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742C04C-0658-9475-7A65-8E43033F3BF1}"/>
              </a:ext>
            </a:extLst>
          </p:cNvPr>
          <p:cNvGrpSpPr/>
          <p:nvPr/>
        </p:nvGrpSpPr>
        <p:grpSpPr>
          <a:xfrm>
            <a:off x="0" y="2725972"/>
            <a:ext cx="4014240" cy="1587173"/>
            <a:chOff x="0" y="2725972"/>
            <a:chExt cx="4014240" cy="1587173"/>
          </a:xfrm>
        </p:grpSpPr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8C8A7702-F496-C9BF-4F7B-93A35AD8EB08}"/>
                </a:ext>
              </a:extLst>
            </p:cNvPr>
            <p:cNvSpPr/>
            <p:nvPr/>
          </p:nvSpPr>
          <p:spPr>
            <a:xfrm rot="5400000">
              <a:off x="1261874" y="3018580"/>
              <a:ext cx="1060704" cy="47548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2BF7AA-F1E5-C822-15A6-5A09DC349328}"/>
                </a:ext>
              </a:extLst>
            </p:cNvPr>
            <p:cNvSpPr txBox="1"/>
            <p:nvPr/>
          </p:nvSpPr>
          <p:spPr>
            <a:xfrm>
              <a:off x="0" y="3789925"/>
              <a:ext cx="40142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err="1"/>
                <a:t>R,g,b</a:t>
              </a:r>
              <a:r>
                <a:rPr lang="ko-KR" altLang="en-US" sz="2800" dirty="0"/>
                <a:t>의 세 수로 색 표현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EB224B-983D-1CF0-DDD8-77065E35B01A}"/>
              </a:ext>
            </a:extLst>
          </p:cNvPr>
          <p:cNvGrpSpPr/>
          <p:nvPr/>
        </p:nvGrpSpPr>
        <p:grpSpPr>
          <a:xfrm>
            <a:off x="5565648" y="1240072"/>
            <a:ext cx="6014981" cy="2971800"/>
            <a:chOff x="5565648" y="1240072"/>
            <a:chExt cx="6014981" cy="2971800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D8FD035E-F911-BA26-9060-CA64E0BE5493}"/>
                </a:ext>
              </a:extLst>
            </p:cNvPr>
            <p:cNvSpPr/>
            <p:nvPr/>
          </p:nvSpPr>
          <p:spPr>
            <a:xfrm>
              <a:off x="5565648" y="3018580"/>
              <a:ext cx="1060704" cy="47548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E5EF794-50FC-0730-CC53-0C3005685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75279" y="1240072"/>
              <a:ext cx="4705350" cy="29718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41E4077-B91B-5F49-8DF8-1B15509283B2}"/>
              </a:ext>
            </a:extLst>
          </p:cNvPr>
          <p:cNvSpPr txBox="1"/>
          <p:nvPr/>
        </p:nvSpPr>
        <p:spPr>
          <a:xfrm>
            <a:off x="6875279" y="4296886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픽셀의 모임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FB5A040-A766-DF53-6831-175ED4B8DAAA}"/>
              </a:ext>
            </a:extLst>
          </p:cNvPr>
          <p:cNvGrpSpPr/>
          <p:nvPr/>
        </p:nvGrpSpPr>
        <p:grpSpPr>
          <a:xfrm>
            <a:off x="8881126" y="4292221"/>
            <a:ext cx="2847219" cy="523220"/>
            <a:chOff x="8881126" y="4292221"/>
            <a:chExt cx="2847219" cy="523220"/>
          </a:xfrm>
        </p:grpSpPr>
        <p:sp>
          <p:nvSpPr>
            <p:cNvPr id="12" name="화살표: 오른쪽 11">
              <a:extLst>
                <a:ext uri="{FF2B5EF4-FFF2-40B4-BE49-F238E27FC236}">
                  <a16:creationId xmlns:a16="http://schemas.microsoft.com/office/drawing/2014/main" id="{6AB81D55-7937-1461-330E-5FF8AD4A9764}"/>
                </a:ext>
              </a:extLst>
            </p:cNvPr>
            <p:cNvSpPr/>
            <p:nvPr/>
          </p:nvSpPr>
          <p:spPr>
            <a:xfrm>
              <a:off x="8881126" y="4292221"/>
              <a:ext cx="841372" cy="47548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719D77-1DE3-64DB-88B3-DE004F543D52}"/>
                </a:ext>
              </a:extLst>
            </p:cNvPr>
            <p:cNvSpPr txBox="1"/>
            <p:nvPr/>
          </p:nvSpPr>
          <p:spPr>
            <a:xfrm>
              <a:off x="9621678" y="4292221"/>
              <a:ext cx="21066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/>
                <a:t>픽셀의 배열</a:t>
              </a:r>
            </a:p>
          </p:txBody>
        </p:sp>
      </p:grp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72F7C4FE-E063-AB65-921F-968CDD91CF42}"/>
              </a:ext>
            </a:extLst>
          </p:cNvPr>
          <p:cNvSpPr/>
          <p:nvPr/>
        </p:nvSpPr>
        <p:spPr>
          <a:xfrm rot="5400000">
            <a:off x="10413400" y="4869743"/>
            <a:ext cx="523221" cy="3903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D7D6CB-E3C4-E931-37FE-1D01FF8424DB}"/>
              </a:ext>
            </a:extLst>
          </p:cNvPr>
          <p:cNvSpPr txBox="1"/>
          <p:nvPr/>
        </p:nvSpPr>
        <p:spPr>
          <a:xfrm>
            <a:off x="9558358" y="5343980"/>
            <a:ext cx="2233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세 수의 </a:t>
            </a:r>
            <a:r>
              <a:rPr lang="ko-KR" altLang="en-US" sz="2800" dirty="0"/>
              <a:t>배열</a:t>
            </a:r>
          </a:p>
        </p:txBody>
      </p:sp>
    </p:spTree>
    <p:extLst>
      <p:ext uri="{BB962C8B-B14F-4D97-AF65-F5344CB8AC3E}">
        <p14:creationId xmlns:p14="http://schemas.microsoft.com/office/powerpoint/2010/main" val="185037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4" grpId="0" animBg="1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CC56D-41DE-085D-0DC8-FD2715A66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이미지와 동영상</a:t>
            </a:r>
          </a:p>
        </p:txBody>
      </p:sp>
      <p:pic>
        <p:nvPicPr>
          <p:cNvPr id="2050" name="Picture 2" descr="플립북 애니메이션 &gt; 자유갤러리 | 쿨엔조이">
            <a:extLst>
              <a:ext uri="{FF2B5EF4-FFF2-40B4-BE49-F238E27FC236}">
                <a16:creationId xmlns:a16="http://schemas.microsoft.com/office/drawing/2014/main" id="{7B6B250B-1CEB-BD52-FEB5-4F6DD0521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85975"/>
            <a:ext cx="4762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EF690A11-3A5B-5D70-1776-61DD2C12C967}"/>
              </a:ext>
            </a:extLst>
          </p:cNvPr>
          <p:cNvSpPr/>
          <p:nvPr/>
        </p:nvSpPr>
        <p:spPr>
          <a:xfrm>
            <a:off x="5952155" y="3209731"/>
            <a:ext cx="1278294" cy="5225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AB707-D400-226F-5849-2DE3185E3928}"/>
              </a:ext>
            </a:extLst>
          </p:cNvPr>
          <p:cNvSpPr txBox="1"/>
          <p:nvPr/>
        </p:nvSpPr>
        <p:spPr>
          <a:xfrm>
            <a:off x="7333860" y="3198167"/>
            <a:ext cx="4222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동영상 </a:t>
            </a:r>
            <a:r>
              <a:rPr lang="en-US" altLang="ko-KR" sz="2400" dirty="0"/>
              <a:t>= </a:t>
            </a:r>
            <a:r>
              <a:rPr lang="ko-KR" altLang="en-US" sz="2400" dirty="0"/>
              <a:t>이미지의 빠른 재생</a:t>
            </a:r>
          </a:p>
        </p:txBody>
      </p:sp>
    </p:spTree>
    <p:extLst>
      <p:ext uri="{BB962C8B-B14F-4D97-AF65-F5344CB8AC3E}">
        <p14:creationId xmlns:p14="http://schemas.microsoft.com/office/powerpoint/2010/main" val="2016145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F2089-92E9-9C37-6000-D8BE7AFB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C5B72D-B292-F8F0-02B7-1515AD961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126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E5AF4085-28FB-BB12-DEA8-A93050193839}"/>
              </a:ext>
            </a:extLst>
          </p:cNvPr>
          <p:cNvGrpSpPr/>
          <p:nvPr/>
        </p:nvGrpSpPr>
        <p:grpSpPr>
          <a:xfrm>
            <a:off x="7068311" y="2283714"/>
            <a:ext cx="3587496" cy="1984248"/>
            <a:chOff x="7019544" y="2249424"/>
            <a:chExt cx="3587496" cy="1984248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F06061A5-EC1B-4627-27F8-3F552C76072C}"/>
                </a:ext>
              </a:extLst>
            </p:cNvPr>
            <p:cNvSpPr/>
            <p:nvPr/>
          </p:nvSpPr>
          <p:spPr>
            <a:xfrm>
              <a:off x="7019544" y="2249424"/>
              <a:ext cx="3587496" cy="198424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313E3F-49C0-1DB7-2481-54CB4DD4FA9C}"/>
                </a:ext>
              </a:extLst>
            </p:cNvPr>
            <p:cNvSpPr txBox="1"/>
            <p:nvPr/>
          </p:nvSpPr>
          <p:spPr>
            <a:xfrm>
              <a:off x="8558395" y="2441615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err="1"/>
                <a:t>아두이노</a:t>
              </a:r>
              <a:endParaRPr lang="ko-KR" altLang="en-US" sz="3200" b="1" dirty="0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F69C53A-1E50-3E00-A871-FD28605C5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시리얼 통신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085151E-3326-C798-E688-3AF574914051}"/>
              </a:ext>
            </a:extLst>
          </p:cNvPr>
          <p:cNvSpPr/>
          <p:nvPr/>
        </p:nvSpPr>
        <p:spPr>
          <a:xfrm>
            <a:off x="1298448" y="2418809"/>
            <a:ext cx="2029968" cy="170992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컴퓨터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CCA2A8D-0264-D365-1A90-9939065729AD}"/>
              </a:ext>
            </a:extLst>
          </p:cNvPr>
          <p:cNvSpPr/>
          <p:nvPr/>
        </p:nvSpPr>
        <p:spPr>
          <a:xfrm>
            <a:off x="7192890" y="2418809"/>
            <a:ext cx="1414272" cy="95707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버퍼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FC4D7CB-E5B4-4B1D-950D-C48B4B11A771}"/>
              </a:ext>
            </a:extLst>
          </p:cNvPr>
          <p:cNvGrpSpPr/>
          <p:nvPr/>
        </p:nvGrpSpPr>
        <p:grpSpPr>
          <a:xfrm>
            <a:off x="3612032" y="2249424"/>
            <a:ext cx="3172663" cy="719870"/>
            <a:chOff x="3612032" y="2249424"/>
            <a:chExt cx="3172663" cy="719870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C95507D6-5CF0-0D7C-D8A2-9FD50C950DDE}"/>
                </a:ext>
              </a:extLst>
            </p:cNvPr>
            <p:cNvSpPr/>
            <p:nvPr/>
          </p:nvSpPr>
          <p:spPr>
            <a:xfrm>
              <a:off x="3703320" y="2676906"/>
              <a:ext cx="2990088" cy="29238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748F73-2598-3850-3558-7BDE4877A4F8}"/>
                </a:ext>
              </a:extLst>
            </p:cNvPr>
            <p:cNvSpPr txBox="1"/>
            <p:nvPr/>
          </p:nvSpPr>
          <p:spPr>
            <a:xfrm>
              <a:off x="3612032" y="2249424"/>
              <a:ext cx="31726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/>
                <a:t>시리얼 모니터로 입력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57F9054-B772-86AC-3FC4-8D243EA9C94F}"/>
              </a:ext>
            </a:extLst>
          </p:cNvPr>
          <p:cNvGrpSpPr/>
          <p:nvPr/>
        </p:nvGrpSpPr>
        <p:grpSpPr>
          <a:xfrm>
            <a:off x="3703320" y="3210199"/>
            <a:ext cx="2990088" cy="779496"/>
            <a:chOff x="3703320" y="3210199"/>
            <a:chExt cx="2990088" cy="779496"/>
          </a:xfrm>
        </p:grpSpPr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7025DB6C-59AE-4E53-F1C2-A4AE2C033063}"/>
                </a:ext>
              </a:extLst>
            </p:cNvPr>
            <p:cNvSpPr/>
            <p:nvPr/>
          </p:nvSpPr>
          <p:spPr>
            <a:xfrm flipH="1">
              <a:off x="3703320" y="3697307"/>
              <a:ext cx="2990088" cy="29238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831302E-265B-528C-3BCA-6926836D8D31}"/>
                </a:ext>
              </a:extLst>
            </p:cNvPr>
            <p:cNvSpPr txBox="1"/>
            <p:nvPr/>
          </p:nvSpPr>
          <p:spPr>
            <a:xfrm>
              <a:off x="3973437" y="3210199"/>
              <a:ext cx="24961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err="1"/>
                <a:t>Serial.println</a:t>
              </a:r>
              <a:r>
                <a:rPr lang="en-US" altLang="ko-KR" sz="2800" dirty="0"/>
                <a:t>();</a:t>
              </a:r>
              <a:endParaRPr lang="ko-KR" altLang="en-US" sz="2800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F11A906-F9E5-7F67-D37F-4060D434B788}"/>
              </a:ext>
            </a:extLst>
          </p:cNvPr>
          <p:cNvGrpSpPr/>
          <p:nvPr/>
        </p:nvGrpSpPr>
        <p:grpSpPr>
          <a:xfrm>
            <a:off x="7780294" y="3210199"/>
            <a:ext cx="2163530" cy="1765413"/>
            <a:chOff x="7780294" y="3210199"/>
            <a:chExt cx="2163530" cy="1765413"/>
          </a:xfrm>
        </p:grpSpPr>
        <p:sp>
          <p:nvSpPr>
            <p:cNvPr id="16" name="화살표: 위로 구부러짐 15">
              <a:extLst>
                <a:ext uri="{FF2B5EF4-FFF2-40B4-BE49-F238E27FC236}">
                  <a16:creationId xmlns:a16="http://schemas.microsoft.com/office/drawing/2014/main" id="{462BACE4-8788-CAA6-868A-A50035C0DBE0}"/>
                </a:ext>
              </a:extLst>
            </p:cNvPr>
            <p:cNvSpPr/>
            <p:nvPr/>
          </p:nvSpPr>
          <p:spPr>
            <a:xfrm>
              <a:off x="7780294" y="3210199"/>
              <a:ext cx="2163530" cy="1249954"/>
            </a:xfrm>
            <a:prstGeom prst="curvedUp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051CFBD-0430-986C-FB1C-F0D7F2393C59}"/>
                </a:ext>
              </a:extLst>
            </p:cNvPr>
            <p:cNvSpPr txBox="1"/>
            <p:nvPr/>
          </p:nvSpPr>
          <p:spPr>
            <a:xfrm>
              <a:off x="7790927" y="4452392"/>
              <a:ext cx="21528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err="1"/>
                <a:t>Serial.read</a:t>
              </a:r>
              <a:r>
                <a:rPr lang="en-US" altLang="ko-KR" sz="2800" dirty="0"/>
                <a:t>();</a:t>
              </a:r>
              <a:endParaRPr lang="ko-KR" altLang="en-US" sz="2800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71D1EF-DA85-234A-618D-DC7CD65A97ED}"/>
              </a:ext>
            </a:extLst>
          </p:cNvPr>
          <p:cNvGrpSpPr/>
          <p:nvPr/>
        </p:nvGrpSpPr>
        <p:grpSpPr>
          <a:xfrm>
            <a:off x="6784695" y="1190372"/>
            <a:ext cx="2393989" cy="1422440"/>
            <a:chOff x="6784695" y="1190372"/>
            <a:chExt cx="2393989" cy="1422440"/>
          </a:xfrm>
        </p:grpSpPr>
        <p:sp>
          <p:nvSpPr>
            <p:cNvPr id="18" name="화살표: 위쪽/아래쪽 17">
              <a:extLst>
                <a:ext uri="{FF2B5EF4-FFF2-40B4-BE49-F238E27FC236}">
                  <a16:creationId xmlns:a16="http://schemas.microsoft.com/office/drawing/2014/main" id="{72E33FB6-AB2A-BC84-EBE7-327B45C51C89}"/>
                </a:ext>
              </a:extLst>
            </p:cNvPr>
            <p:cNvSpPr/>
            <p:nvPr/>
          </p:nvSpPr>
          <p:spPr>
            <a:xfrm>
              <a:off x="7750555" y="1655740"/>
              <a:ext cx="298941" cy="957072"/>
            </a:xfrm>
            <a:prstGeom prst="upDown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8ADB45-5C8D-B4F3-7295-D895FBF7BB8E}"/>
                </a:ext>
              </a:extLst>
            </p:cNvPr>
            <p:cNvSpPr txBox="1"/>
            <p:nvPr/>
          </p:nvSpPr>
          <p:spPr>
            <a:xfrm>
              <a:off x="6784695" y="1190372"/>
              <a:ext cx="23939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/>
                <a:t>Serial.available</a:t>
              </a:r>
              <a:r>
                <a:rPr lang="en-US" altLang="ko-KR" sz="2400" dirty="0"/>
                <a:t>()</a:t>
              </a:r>
              <a:endParaRPr lang="ko-KR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9517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76F8B-E602-9B41-8651-D52364CB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0477ED-9BB4-79AB-39D1-7B40AB7C9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69" y="1984629"/>
            <a:ext cx="4493895" cy="402262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4A91826B-CA6F-0DFA-FB05-D52DC24721B7}"/>
              </a:ext>
            </a:extLst>
          </p:cNvPr>
          <p:cNvGrpSpPr/>
          <p:nvPr/>
        </p:nvGrpSpPr>
        <p:grpSpPr>
          <a:xfrm>
            <a:off x="4855464" y="3214450"/>
            <a:ext cx="1847088" cy="863108"/>
            <a:chOff x="4855464" y="3214450"/>
            <a:chExt cx="1847088" cy="863108"/>
          </a:xfrm>
        </p:grpSpPr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DFEEE012-060D-9BA1-828D-375E5224CB7B}"/>
                </a:ext>
              </a:extLst>
            </p:cNvPr>
            <p:cNvSpPr/>
            <p:nvPr/>
          </p:nvSpPr>
          <p:spPr>
            <a:xfrm>
              <a:off x="5263896" y="3583782"/>
              <a:ext cx="1078992" cy="49377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12BF9F5-C45B-5E64-1F5C-26D5B7A4E807}"/>
                </a:ext>
              </a:extLst>
            </p:cNvPr>
            <p:cNvSpPr txBox="1"/>
            <p:nvPr/>
          </p:nvSpPr>
          <p:spPr>
            <a:xfrm>
              <a:off x="4855464" y="3214450"/>
              <a:ext cx="18470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프로그래밍에서</a:t>
              </a:r>
              <a:endParaRPr lang="ko-KR" altLang="en-US" dirty="0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A859A68F-BF86-9A0B-A3C8-EEAFA55FD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52" y="1984629"/>
            <a:ext cx="4493895" cy="4022625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01643862-4BED-8BBF-577D-2C03CCF369C4}"/>
              </a:ext>
            </a:extLst>
          </p:cNvPr>
          <p:cNvSpPr/>
          <p:nvPr/>
        </p:nvSpPr>
        <p:spPr>
          <a:xfrm>
            <a:off x="6867144" y="1557147"/>
            <a:ext cx="1682496" cy="8549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입력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9259D7A-30FD-7BE5-2A2C-4F12AC529F71}"/>
              </a:ext>
            </a:extLst>
          </p:cNvPr>
          <p:cNvSpPr/>
          <p:nvPr/>
        </p:nvSpPr>
        <p:spPr>
          <a:xfrm>
            <a:off x="8108251" y="3568459"/>
            <a:ext cx="1682496" cy="8549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계산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773EEB2-DD61-9F60-9320-8E6CD16D6CFE}"/>
              </a:ext>
            </a:extLst>
          </p:cNvPr>
          <p:cNvSpPr/>
          <p:nvPr/>
        </p:nvSpPr>
        <p:spPr>
          <a:xfrm>
            <a:off x="9367075" y="5600669"/>
            <a:ext cx="1682496" cy="8549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출력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87AAF7E-0D7B-B51D-E54B-2E97DE4EDBE6}"/>
              </a:ext>
            </a:extLst>
          </p:cNvPr>
          <p:cNvSpPr/>
          <p:nvPr/>
        </p:nvSpPr>
        <p:spPr>
          <a:xfrm>
            <a:off x="9201912" y="1993417"/>
            <a:ext cx="1682496" cy="8549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이름</a:t>
            </a:r>
            <a:endParaRPr lang="en-US" altLang="ko-KR" sz="32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14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74300-AF27-E36A-2C3A-FAE672127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B21CDE-EEDE-AC4C-DBE9-275244BE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86" y="1259204"/>
            <a:ext cx="3812858" cy="5402835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EFE3D0-CE01-1A8F-8604-7D6B43C32372}"/>
              </a:ext>
            </a:extLst>
          </p:cNvPr>
          <p:cNvGrpSpPr/>
          <p:nvPr/>
        </p:nvGrpSpPr>
        <p:grpSpPr>
          <a:xfrm rot="19404218">
            <a:off x="4322064" y="3026627"/>
            <a:ext cx="1847088" cy="863108"/>
            <a:chOff x="4855464" y="3214450"/>
            <a:chExt cx="1847088" cy="863108"/>
          </a:xfrm>
        </p:grpSpPr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7A95774C-7D64-0306-25FB-0EB9D5786295}"/>
                </a:ext>
              </a:extLst>
            </p:cNvPr>
            <p:cNvSpPr/>
            <p:nvPr/>
          </p:nvSpPr>
          <p:spPr>
            <a:xfrm>
              <a:off x="5263896" y="3583782"/>
              <a:ext cx="1078992" cy="49377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170BFD-8D06-559F-7CAE-D0BF4B4D3262}"/>
                </a:ext>
              </a:extLst>
            </p:cNvPr>
            <p:cNvSpPr txBox="1"/>
            <p:nvPr/>
          </p:nvSpPr>
          <p:spPr>
            <a:xfrm>
              <a:off x="4855464" y="3214450"/>
              <a:ext cx="18470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프로그래밍에서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3602E3A5-F04B-2FC6-E628-02F2D0DDB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0689" y="617344"/>
            <a:ext cx="7209663" cy="19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7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DEAF8-116F-C073-23FA-34955F0DB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파이썬 라이브러리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39FF269-01B7-959E-888F-CA84C2B5F957}"/>
              </a:ext>
            </a:extLst>
          </p:cNvPr>
          <p:cNvSpPr/>
          <p:nvPr/>
        </p:nvSpPr>
        <p:spPr>
          <a:xfrm>
            <a:off x="920496" y="4599432"/>
            <a:ext cx="2587752" cy="16550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내 코드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BDA7724-9F9A-4452-C467-93A688AC7835}"/>
              </a:ext>
            </a:extLst>
          </p:cNvPr>
          <p:cNvSpPr/>
          <p:nvPr/>
        </p:nvSpPr>
        <p:spPr>
          <a:xfrm>
            <a:off x="920496" y="1690688"/>
            <a:ext cx="2587752" cy="16550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이미 만들어진 코드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B7E4374-0518-9A59-E718-F741EB035D40}"/>
              </a:ext>
            </a:extLst>
          </p:cNvPr>
          <p:cNvGrpSpPr/>
          <p:nvPr/>
        </p:nvGrpSpPr>
        <p:grpSpPr>
          <a:xfrm>
            <a:off x="1720596" y="3429000"/>
            <a:ext cx="2340864" cy="1078992"/>
            <a:chOff x="1720596" y="3429000"/>
            <a:chExt cx="2340864" cy="1078992"/>
          </a:xfrm>
        </p:grpSpPr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7FB3A957-CEF4-05FB-CE0B-DC4D10EB4593}"/>
                </a:ext>
              </a:extLst>
            </p:cNvPr>
            <p:cNvSpPr/>
            <p:nvPr/>
          </p:nvSpPr>
          <p:spPr>
            <a:xfrm rot="5400000">
              <a:off x="1427988" y="3721608"/>
              <a:ext cx="1078992" cy="49377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BF6850-0C1A-C2D6-172E-A125B430D5A6}"/>
                </a:ext>
              </a:extLst>
            </p:cNvPr>
            <p:cNvSpPr txBox="1"/>
            <p:nvPr/>
          </p:nvSpPr>
          <p:spPr>
            <a:xfrm>
              <a:off x="2214372" y="3657600"/>
              <a:ext cx="1847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import</a:t>
              </a:r>
              <a:endParaRPr lang="ko-KR" altLang="en-US" sz="2400" dirty="0"/>
            </a:p>
          </p:txBody>
        </p:sp>
      </p:grp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EEE2809B-2C67-5EC4-AA8D-EA8A9617911F}"/>
              </a:ext>
            </a:extLst>
          </p:cNvPr>
          <p:cNvSpPr/>
          <p:nvPr/>
        </p:nvSpPr>
        <p:spPr>
          <a:xfrm>
            <a:off x="4384548" y="3122885"/>
            <a:ext cx="1711452" cy="1325563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5EB5FCF-4D81-5794-9DFE-5EFBFB745C67}"/>
              </a:ext>
            </a:extLst>
          </p:cNvPr>
          <p:cNvGrpSpPr/>
          <p:nvPr/>
        </p:nvGrpSpPr>
        <p:grpSpPr>
          <a:xfrm>
            <a:off x="6630162" y="1883664"/>
            <a:ext cx="3701796" cy="3694176"/>
            <a:chOff x="6630162" y="1883664"/>
            <a:chExt cx="3701796" cy="3694176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18B454C-96CB-B5BD-562A-775FF97023F0}"/>
                </a:ext>
              </a:extLst>
            </p:cNvPr>
            <p:cNvSpPr/>
            <p:nvPr/>
          </p:nvSpPr>
          <p:spPr>
            <a:xfrm>
              <a:off x="6630162" y="1883664"/>
              <a:ext cx="3701796" cy="36941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rPr>
                <a:t>내 코드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B45D18DA-2004-7EDC-AA45-DF17A8EB8911}"/>
                </a:ext>
              </a:extLst>
            </p:cNvPr>
            <p:cNvSpPr/>
            <p:nvPr/>
          </p:nvSpPr>
          <p:spPr>
            <a:xfrm>
              <a:off x="7298436" y="2216727"/>
              <a:ext cx="2366772" cy="111551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rPr>
                <a:t>이미 만들어진 코드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337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8658E1-437E-D0F2-1C5F-F894DF9790D5}"/>
              </a:ext>
            </a:extLst>
          </p:cNvPr>
          <p:cNvGrpSpPr/>
          <p:nvPr/>
        </p:nvGrpSpPr>
        <p:grpSpPr>
          <a:xfrm>
            <a:off x="338328" y="1690688"/>
            <a:ext cx="5038344" cy="4673536"/>
            <a:chOff x="338328" y="1690688"/>
            <a:chExt cx="5038344" cy="467353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110F5C5F-DAFC-94D9-C727-97907827E3FB}"/>
                </a:ext>
              </a:extLst>
            </p:cNvPr>
            <p:cNvSpPr/>
            <p:nvPr/>
          </p:nvSpPr>
          <p:spPr>
            <a:xfrm>
              <a:off x="338328" y="1690688"/>
              <a:ext cx="5038344" cy="467353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99133C3-3448-DE0C-38EA-FCDEA32C0290}"/>
                </a:ext>
              </a:extLst>
            </p:cNvPr>
            <p:cNvSpPr txBox="1"/>
            <p:nvPr/>
          </p:nvSpPr>
          <p:spPr>
            <a:xfrm>
              <a:off x="3261360" y="5404104"/>
              <a:ext cx="14386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/>
                <a:t>의존성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CF3D6DF-D54B-646A-FCE9-E50A0192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아나콘다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F6C322-670C-D980-A99B-9BCB11E3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553" y="2353409"/>
            <a:ext cx="4405503" cy="2151182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32950D2-C93A-4F44-6658-6CDB6C7658C1}"/>
              </a:ext>
            </a:extLst>
          </p:cNvPr>
          <p:cNvSpPr/>
          <p:nvPr/>
        </p:nvSpPr>
        <p:spPr>
          <a:xfrm>
            <a:off x="694944" y="4087368"/>
            <a:ext cx="1499616" cy="98755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B</a:t>
            </a:r>
            <a:endParaRPr lang="ko-KR" altLang="en-US" sz="4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16BFBB3-1116-2EE7-9EDE-9B686BF1E090}"/>
              </a:ext>
            </a:extLst>
          </p:cNvPr>
          <p:cNvSpPr/>
          <p:nvPr/>
        </p:nvSpPr>
        <p:spPr>
          <a:xfrm>
            <a:off x="694944" y="2106521"/>
            <a:ext cx="1499616" cy="98755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A</a:t>
            </a:r>
            <a:endParaRPr lang="ko-KR" altLang="en-US" sz="4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E455ABD9-12CB-8D46-A4E9-2CB272804B4A}"/>
              </a:ext>
            </a:extLst>
          </p:cNvPr>
          <p:cNvSpPr/>
          <p:nvPr/>
        </p:nvSpPr>
        <p:spPr>
          <a:xfrm rot="5400000">
            <a:off x="1026414" y="3314168"/>
            <a:ext cx="836676" cy="55310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말풍선: 모서리가 둥근 사각형 7">
            <a:extLst>
              <a:ext uri="{FF2B5EF4-FFF2-40B4-BE49-F238E27FC236}">
                <a16:creationId xmlns:a16="http://schemas.microsoft.com/office/drawing/2014/main" id="{7F78BA04-CE7B-828F-D85F-FE126B29A0CD}"/>
              </a:ext>
            </a:extLst>
          </p:cNvPr>
          <p:cNvSpPr/>
          <p:nvPr/>
        </p:nvSpPr>
        <p:spPr>
          <a:xfrm>
            <a:off x="2471112" y="2789238"/>
            <a:ext cx="1826568" cy="836676"/>
          </a:xfrm>
          <a:prstGeom prst="wedgeRoundRectCallout">
            <a:avLst>
              <a:gd name="adj1" fmla="val -62527"/>
              <a:gd name="adj2" fmla="val -28607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업데이트</a:t>
            </a:r>
            <a:r>
              <a:rPr lang="en-US" altLang="ko-KR" sz="2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?</a:t>
            </a:r>
            <a:endParaRPr lang="ko-KR" altLang="en-US" sz="2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D2A1F2-86A7-4756-AFAD-F7D1280B86CE}"/>
              </a:ext>
            </a:extLst>
          </p:cNvPr>
          <p:cNvGrpSpPr/>
          <p:nvPr/>
        </p:nvGrpSpPr>
        <p:grpSpPr>
          <a:xfrm>
            <a:off x="4787535" y="4761822"/>
            <a:ext cx="3184623" cy="832624"/>
            <a:chOff x="4787535" y="4761822"/>
            <a:chExt cx="3184623" cy="832624"/>
          </a:xfrm>
        </p:grpSpPr>
        <p:sp>
          <p:nvSpPr>
            <p:cNvPr id="12" name="화살표: 오른쪽 11">
              <a:extLst>
                <a:ext uri="{FF2B5EF4-FFF2-40B4-BE49-F238E27FC236}">
                  <a16:creationId xmlns:a16="http://schemas.microsoft.com/office/drawing/2014/main" id="{E8E2C5F5-EDA9-4DBA-364A-F4A7E109FCF0}"/>
                </a:ext>
              </a:extLst>
            </p:cNvPr>
            <p:cNvSpPr/>
            <p:nvPr/>
          </p:nvSpPr>
          <p:spPr>
            <a:xfrm rot="20488504">
              <a:off x="4787535" y="4761822"/>
              <a:ext cx="2492128" cy="553104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2A922B-E348-6677-51BE-388A94CC659F}"/>
                </a:ext>
              </a:extLst>
            </p:cNvPr>
            <p:cNvSpPr txBox="1"/>
            <p:nvPr/>
          </p:nvSpPr>
          <p:spPr>
            <a:xfrm rot="20473815">
              <a:off x="5770283" y="5071226"/>
              <a:ext cx="2201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/>
                <a:t>의존성 관리</a:t>
              </a:r>
              <a:endParaRPr lang="ko-KR" alt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0806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C98B3-DE1A-6111-9139-B7434709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가상환경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F22808A-3CE4-59A7-8B6E-9F5B1D379674}"/>
              </a:ext>
            </a:extLst>
          </p:cNvPr>
          <p:cNvGrpSpPr/>
          <p:nvPr/>
        </p:nvGrpSpPr>
        <p:grpSpPr>
          <a:xfrm>
            <a:off x="1216152" y="2240280"/>
            <a:ext cx="9674352" cy="3529584"/>
            <a:chOff x="1216152" y="2240280"/>
            <a:chExt cx="9674352" cy="3529584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A4373C7-CF3B-580D-B724-58E278E03CB6}"/>
                </a:ext>
              </a:extLst>
            </p:cNvPr>
            <p:cNvSpPr/>
            <p:nvPr/>
          </p:nvSpPr>
          <p:spPr>
            <a:xfrm>
              <a:off x="1216152" y="2240280"/>
              <a:ext cx="9674352" cy="352958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8A3FA2E-A43C-DF92-8D9E-138436F9FC8D}"/>
                </a:ext>
              </a:extLst>
            </p:cNvPr>
            <p:cNvSpPr txBox="1"/>
            <p:nvPr/>
          </p:nvSpPr>
          <p:spPr>
            <a:xfrm>
              <a:off x="5345442" y="224028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/>
                <a:t>아나콘다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9C5A1E0-C04A-0CD4-8FA1-539E06A085DD}"/>
              </a:ext>
            </a:extLst>
          </p:cNvPr>
          <p:cNvGrpSpPr/>
          <p:nvPr/>
        </p:nvGrpSpPr>
        <p:grpSpPr>
          <a:xfrm>
            <a:off x="1642872" y="2999232"/>
            <a:ext cx="2161032" cy="2493264"/>
            <a:chOff x="1216152" y="2240280"/>
            <a:chExt cx="9674352" cy="352958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7C5BB23A-439C-B588-82E6-D3544B6FF001}"/>
                </a:ext>
              </a:extLst>
            </p:cNvPr>
            <p:cNvSpPr/>
            <p:nvPr/>
          </p:nvSpPr>
          <p:spPr>
            <a:xfrm>
              <a:off x="1216152" y="2240280"/>
              <a:ext cx="9674352" cy="352958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630CB6-8AD5-CEAE-0374-0C0FEDF5371D}"/>
                </a:ext>
              </a:extLst>
            </p:cNvPr>
            <p:cNvSpPr txBox="1"/>
            <p:nvPr/>
          </p:nvSpPr>
          <p:spPr>
            <a:xfrm>
              <a:off x="2643718" y="2240280"/>
              <a:ext cx="7919305" cy="65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가상환경</a:t>
              </a:r>
              <a:r>
                <a:rPr lang="en-US" altLang="ko-KR" sz="2400" dirty="0"/>
                <a:t>1</a:t>
              </a:r>
              <a:endParaRPr lang="ko-KR" altLang="en-US" sz="2400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E797B37-28C8-4E8E-1846-58D0DDD2A9F7}"/>
              </a:ext>
            </a:extLst>
          </p:cNvPr>
          <p:cNvGrpSpPr/>
          <p:nvPr/>
        </p:nvGrpSpPr>
        <p:grpSpPr>
          <a:xfrm>
            <a:off x="4264926" y="2999232"/>
            <a:ext cx="2622054" cy="2493264"/>
            <a:chOff x="1216152" y="2240280"/>
            <a:chExt cx="11738222" cy="3529584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A4C5AFD-726A-C83B-C177-F8AE39C2FE18}"/>
                </a:ext>
              </a:extLst>
            </p:cNvPr>
            <p:cNvSpPr/>
            <p:nvPr/>
          </p:nvSpPr>
          <p:spPr>
            <a:xfrm>
              <a:off x="1216152" y="2240280"/>
              <a:ext cx="9674352" cy="352958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C5FBD48-5DC4-17A8-A347-66DCED6D3BB2}"/>
                </a:ext>
              </a:extLst>
            </p:cNvPr>
            <p:cNvSpPr txBox="1"/>
            <p:nvPr/>
          </p:nvSpPr>
          <p:spPr>
            <a:xfrm>
              <a:off x="2732518" y="2251877"/>
              <a:ext cx="10221856" cy="65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가상환경</a:t>
              </a:r>
              <a:r>
                <a:rPr lang="en-US" altLang="ko-KR" sz="2400" dirty="0"/>
                <a:t>2</a:t>
              </a:r>
              <a:endParaRPr lang="ko-KR" altLang="en-US" sz="2400" dirty="0"/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BB33086-DB31-DDAA-A111-57C5D30CD3F1}"/>
              </a:ext>
            </a:extLst>
          </p:cNvPr>
          <p:cNvSpPr/>
          <p:nvPr/>
        </p:nvSpPr>
        <p:spPr>
          <a:xfrm>
            <a:off x="1795272" y="3516576"/>
            <a:ext cx="1856232" cy="64008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버전</a:t>
            </a:r>
            <a:r>
              <a:rPr lang="en-US" altLang="ko-KR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 A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C89971C-E9F8-9F2C-BE31-20D50C603660}"/>
              </a:ext>
            </a:extLst>
          </p:cNvPr>
          <p:cNvSpPr/>
          <p:nvPr/>
        </p:nvSpPr>
        <p:spPr>
          <a:xfrm>
            <a:off x="1795272" y="4504536"/>
            <a:ext cx="1856232" cy="64008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버전</a:t>
            </a:r>
            <a:r>
              <a:rPr lang="en-US" altLang="ko-KR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 C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20B7CF-B67C-CC7A-7691-5426966EE6AD}"/>
              </a:ext>
            </a:extLst>
          </p:cNvPr>
          <p:cNvSpPr/>
          <p:nvPr/>
        </p:nvSpPr>
        <p:spPr>
          <a:xfrm>
            <a:off x="4417326" y="3516576"/>
            <a:ext cx="1856232" cy="64008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버전</a:t>
            </a:r>
            <a:r>
              <a:rPr lang="en-US" altLang="ko-KR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 A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40EB767-E393-501D-9F84-FA3262D38969}"/>
              </a:ext>
            </a:extLst>
          </p:cNvPr>
          <p:cNvSpPr/>
          <p:nvPr/>
        </p:nvSpPr>
        <p:spPr>
          <a:xfrm>
            <a:off x="4417326" y="4504536"/>
            <a:ext cx="1856232" cy="64008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버전</a:t>
            </a:r>
            <a:r>
              <a:rPr lang="en-US" altLang="ko-KR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 B</a:t>
            </a:r>
          </a:p>
        </p:txBody>
      </p:sp>
    </p:spTree>
    <p:extLst>
      <p:ext uri="{BB962C8B-B14F-4D97-AF65-F5344CB8AC3E}">
        <p14:creationId xmlns:p14="http://schemas.microsoft.com/office/powerpoint/2010/main" val="3702707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E7327-BDFE-785F-2EBC-3C8ED5162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컴퓨터 비전</a:t>
            </a:r>
          </a:p>
        </p:txBody>
      </p:sp>
      <p:pic>
        <p:nvPicPr>
          <p:cNvPr id="1026" name="Picture 2" descr="안면인식⬝지능형CCTV 인증 획득…“AI로 보안 강화” | 카카오엔터프라이즈">
            <a:extLst>
              <a:ext uri="{FF2B5EF4-FFF2-40B4-BE49-F238E27FC236}">
                <a16:creationId xmlns:a16="http://schemas.microsoft.com/office/drawing/2014/main" id="{E440DED7-70FE-E468-AC8C-E0303095A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56754"/>
            <a:ext cx="4492053" cy="324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D73045-B081-397E-C5E5-1AF71763ABC4}"/>
              </a:ext>
            </a:extLst>
          </p:cNvPr>
          <p:cNvSpPr txBox="1"/>
          <p:nvPr/>
        </p:nvSpPr>
        <p:spPr>
          <a:xfrm>
            <a:off x="5577141" y="2203642"/>
            <a:ext cx="6215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컴퓨터가 이미지나 비디오에서 의미 있는 정보를 추출하고</a:t>
            </a:r>
            <a:endParaRPr lang="en-US" altLang="ko-KR" dirty="0"/>
          </a:p>
          <a:p>
            <a:r>
              <a:rPr lang="ko-KR" altLang="en-US" dirty="0"/>
              <a:t>이해하는 기술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B6CFC20-9BFB-F13D-A363-67650FD3D676}"/>
              </a:ext>
            </a:extLst>
          </p:cNvPr>
          <p:cNvGrpSpPr/>
          <p:nvPr/>
        </p:nvGrpSpPr>
        <p:grpSpPr>
          <a:xfrm>
            <a:off x="8357807" y="177006"/>
            <a:ext cx="2554341" cy="1884459"/>
            <a:chOff x="8357807" y="177006"/>
            <a:chExt cx="2554341" cy="188445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86646D8-C359-97C5-8ED4-C188F465F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57807" y="177006"/>
              <a:ext cx="1444562" cy="1779748"/>
            </a:xfrm>
            <a:prstGeom prst="rect">
              <a:avLst/>
            </a:prstGeom>
          </p:spPr>
        </p:pic>
        <p:sp>
          <p:nvSpPr>
            <p:cNvPr id="6" name="화살표: 위쪽 5">
              <a:extLst>
                <a:ext uri="{FF2B5EF4-FFF2-40B4-BE49-F238E27FC236}">
                  <a16:creationId xmlns:a16="http://schemas.microsoft.com/office/drawing/2014/main" id="{7E1288E8-08E8-F3C4-ECF2-CE8861190E1A}"/>
                </a:ext>
              </a:extLst>
            </p:cNvPr>
            <p:cNvSpPr/>
            <p:nvPr/>
          </p:nvSpPr>
          <p:spPr>
            <a:xfrm rot="18718472">
              <a:off x="10166912" y="1316229"/>
              <a:ext cx="475488" cy="1014984"/>
            </a:xfrm>
            <a:prstGeom prst="up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44F4C689-CB7F-B39D-0AB9-256CA22A6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355" y="3816004"/>
            <a:ext cx="1889951" cy="1210645"/>
          </a:xfrm>
          <a:prstGeom prst="rect">
            <a:avLst/>
          </a:prstGeom>
        </p:spPr>
      </p:pic>
      <p:sp>
        <p:nvSpPr>
          <p:cNvPr id="8" name="화살표: 위쪽 7">
            <a:extLst>
              <a:ext uri="{FF2B5EF4-FFF2-40B4-BE49-F238E27FC236}">
                <a16:creationId xmlns:a16="http://schemas.microsoft.com/office/drawing/2014/main" id="{E7315608-2A7A-059A-6700-B5EB9F5842FC}"/>
              </a:ext>
            </a:extLst>
          </p:cNvPr>
          <p:cNvSpPr/>
          <p:nvPr/>
        </p:nvSpPr>
        <p:spPr>
          <a:xfrm rot="9239081">
            <a:off x="6030776" y="2855434"/>
            <a:ext cx="475488" cy="101498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E596F9C-DADF-4A18-A9FE-EA2BC8DB11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3" t="33520" r="18267" b="33680"/>
          <a:stretch/>
        </p:blipFill>
        <p:spPr>
          <a:xfrm>
            <a:off x="5628214" y="4889306"/>
            <a:ext cx="2153105" cy="11146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C86ADA-2EA3-B738-0B91-9B94C56CE9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1319" y="5243521"/>
            <a:ext cx="2176711" cy="4061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66052D5-FF40-C093-1A4C-27A19B3ABA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6881" y="905463"/>
            <a:ext cx="1717358" cy="768966"/>
          </a:xfrm>
          <a:prstGeom prst="rect">
            <a:avLst/>
          </a:prstGeom>
        </p:spPr>
      </p:pic>
      <p:sp>
        <p:nvSpPr>
          <p:cNvPr id="12" name="화살표: 위쪽 11">
            <a:extLst>
              <a:ext uri="{FF2B5EF4-FFF2-40B4-BE49-F238E27FC236}">
                <a16:creationId xmlns:a16="http://schemas.microsoft.com/office/drawing/2014/main" id="{8B82027A-5C18-9B63-DFCB-E7F758D2BCA3}"/>
              </a:ext>
            </a:extLst>
          </p:cNvPr>
          <p:cNvSpPr/>
          <p:nvPr/>
        </p:nvSpPr>
        <p:spPr>
          <a:xfrm>
            <a:off x="5908748" y="1608333"/>
            <a:ext cx="374504" cy="553565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72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DDFD7-6935-0596-45FF-47519EEF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이미지와 동영상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78963C-8FE3-2155-BFCD-1CECD228D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51" y="1909572"/>
            <a:ext cx="6067718" cy="40980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02ACFAA-815E-DF4C-76D6-363539EAD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6156" y="2712646"/>
            <a:ext cx="1324579" cy="1432707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9B2E3CA-5940-FC79-EE3D-5E3378FE3CAB}"/>
              </a:ext>
            </a:extLst>
          </p:cNvPr>
          <p:cNvSpPr/>
          <p:nvPr/>
        </p:nvSpPr>
        <p:spPr>
          <a:xfrm>
            <a:off x="6858650" y="3227831"/>
            <a:ext cx="2020824" cy="4023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72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118</Words>
  <Application>Microsoft Office PowerPoint</Application>
  <PresentationFormat>와이드스크린</PresentationFormat>
  <Paragraphs>50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핸드이노 이론</vt:lpstr>
      <vt:lpstr>시리얼 통신</vt:lpstr>
      <vt:lpstr>함수</vt:lpstr>
      <vt:lpstr>배열</vt:lpstr>
      <vt:lpstr>파이썬 라이브러리</vt:lpstr>
      <vt:lpstr>아나콘다</vt:lpstr>
      <vt:lpstr>가상환경</vt:lpstr>
      <vt:lpstr>컴퓨터 비전</vt:lpstr>
      <vt:lpstr>이미지와 동영상</vt:lpstr>
      <vt:lpstr>이미지와 동영상</vt:lpstr>
      <vt:lpstr>이미지와 동영상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한용옥</dc:creator>
  <cp:lastModifiedBy>한용옥</cp:lastModifiedBy>
  <cp:revision>4</cp:revision>
  <dcterms:created xsi:type="dcterms:W3CDTF">2024-07-23T13:43:54Z</dcterms:created>
  <dcterms:modified xsi:type="dcterms:W3CDTF">2024-07-23T16:09:47Z</dcterms:modified>
</cp:coreProperties>
</file>

<file path=docProps/thumbnail.jpeg>
</file>